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9CB4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29" autoAdjust="0"/>
    <p:restoredTop sz="94660"/>
  </p:normalViewPr>
  <p:slideViewPr>
    <p:cSldViewPr snapToGrid="0">
      <p:cViewPr>
        <p:scale>
          <a:sx n="100" d="100"/>
          <a:sy n="100" d="100"/>
        </p:scale>
        <p:origin x="98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197F5-3EC4-4FDA-B3C7-8E6472CBC0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0BDF73-72B8-44A7-B36D-DD4983C392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BE1832-EBBE-4A30-B8CF-AF13F4B224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940720-D616-4E78-A73C-D1C6D56C34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D89E59-6388-48EF-AF03-66533B821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157961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EA64A-0F7A-425F-BC8D-3CAE486D6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206C173-8016-42D8-B17B-CDF202DA08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270313-54ED-448C-8C95-5AFB790A6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3E44AD-E948-48CC-BCC0-6D2F655164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254B94-2EAD-4F70-98F9-21B0A7D55A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6511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73D867B-2112-4488-A80C-74E722F11B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722856-C6BD-478E-9A5A-0130CB38F6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9AA8BE-C9E5-4F2A-8751-6D8198586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1BCFA-DD98-43D1-B987-E2F4DA30CA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048A5-C04E-4A01-80C0-BFB2AACB0A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62673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A97E5D-A59C-45DE-93B5-3DAFBD731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1B306-6FEE-4D53-A88A-0C6E4ACB45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82923-1F06-4335-9C0E-8A64170FA6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5662DD-DCC2-4D71-8B4B-494B6DB8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D21A63-F52F-4410-89F6-1B9113F87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78006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84EE4-3B77-4ED9-8386-C6AFE605C6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ADE0A4-2F56-4B64-BE12-2A2BB8497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B91BA9-19DD-4FAD-8751-7C0719067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04F0EA-5514-45F0-A9C3-C740B3C80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A6B005-C225-440A-95D7-9FA866127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74330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6C732A-DC8B-40DD-AC15-C9023D7A6C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B3A06C-E74C-4F39-B276-B059742991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DFDD999-8026-4C50-8D88-9B1B497262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EDD47-3BFE-46D6-A4FB-ED130A42B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855E54-7C31-4A9A-9FF5-E1B52EF84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7DC6CE-9C8A-4EA8-A5FD-3B40FBF5E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556756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6702E-A24F-4622-BF68-8F80AAD40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5B0E2D-75C4-4E26-B9FF-25CB48E4F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41E22D-E58C-4D8B-9B0E-F397ADB185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03F23A-5605-4579-AE0D-C4A68404FEA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7EBA6E-BFBD-4E95-9AC9-1EBF0A75FB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E8EA871-1CA7-455A-837A-2A14A91CD6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85B595-F827-4ACA-81DD-22A2A2BB3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03941F4-30D9-412D-90B7-F913614ED6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12741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572B6D-C734-4AC0-A836-CCBFAA051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3749B96-2FEC-4936-A548-211DBEC87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3CCCB4-E88B-488D-9976-A505C85ACD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D33B68-3EC7-423F-B821-F097CDDEB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442125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A48B1E-B1F7-425A-BBD2-91BA860E7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FD930F-4061-492E-AC2A-510F7C92A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B2AEABA-969A-4E70-9E1A-7CBD77C1B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25342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CF947-BA9E-4BD2-94D0-20A4966AFA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04B065-55B8-43D2-A222-1A4222EFDA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277558-2351-42C1-955F-6FB46BB604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968A12-25DD-49BB-87A7-F41B975D7D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DDE5F2-CE3A-4363-8630-669AFA8651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AD27A7-5485-4DEB-BD2A-D1B4ED92F0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4466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109DE-2C4D-4611-B65A-AEBEF5C2AA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A6FAEE-EEDA-437F-A2F2-43CC066E4B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080BBC-F176-49F6-8B2A-8EB0DE3B2E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FFE084F-EB90-4264-A2CB-E4CCA3E42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775E17-7347-4D84-8680-890C8A0DF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2543CA-9BA1-4BDB-A7F0-EAA1C2666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85903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CC9665-F029-4120-B6A4-B9C6BC64F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22C7509-8F6D-49F2-B917-35BA0FB945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43ED13-C642-4CC2-8EA1-84E113118E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B8F92C-964B-47E7-B77C-46B78FFC2659}" type="datetimeFigureOut">
              <a:rPr lang="en-GB" smtClean="0"/>
              <a:t>10/06/2021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7B352-BFB1-4592-B16E-F33DDA93F7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DDC8E-275D-4660-93BD-286E32493B1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1BE2E-85F6-4C02-95EC-33CDF4DF146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1856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3">
            <a:extLst>
              <a:ext uri="{FF2B5EF4-FFF2-40B4-BE49-F238E27FC236}">
                <a16:creationId xmlns:a16="http://schemas.microsoft.com/office/drawing/2014/main" id="{16B067B1-F4E5-4FDF-813D-C9E872E80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52662F9-C2AF-41BB-8EDF-DD0A5DAC6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04" t="20337" r="14100"/>
          <a:stretch/>
        </p:blipFill>
        <p:spPr>
          <a:xfrm>
            <a:off x="6500218" y="-24390"/>
            <a:ext cx="5198995" cy="4976059"/>
          </a:xfrm>
          <a:prstGeom prst="rect">
            <a:avLst/>
          </a:prstGeom>
        </p:spPr>
      </p:pic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295D8452-CB0F-45EF-9EDA-B971E345DB83}"/>
              </a:ext>
            </a:extLst>
          </p:cNvPr>
          <p:cNvSpPr/>
          <p:nvPr/>
        </p:nvSpPr>
        <p:spPr>
          <a:xfrm>
            <a:off x="230143" y="122847"/>
            <a:ext cx="5961107" cy="1005716"/>
          </a:xfrm>
          <a:prstGeom prst="roundRect">
            <a:avLst/>
          </a:prstGeom>
          <a:solidFill>
            <a:srgbClr val="9CB4E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77EC07F-7E3B-4F35-853D-FD25B8A0CBA9}"/>
              </a:ext>
            </a:extLst>
          </p:cNvPr>
          <p:cNvSpPr txBox="1"/>
          <p:nvPr/>
        </p:nvSpPr>
        <p:spPr>
          <a:xfrm>
            <a:off x="288783" y="174456"/>
            <a:ext cx="58072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28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Pressure </a:t>
            </a:r>
            <a:r>
              <a:rPr lang="fr-BE" sz="2800" b="1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controlled</a:t>
            </a:r>
            <a:r>
              <a:rPr lang="fr-BE" sz="28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fr-BE" sz="2800" b="1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chamber</a:t>
            </a:r>
            <a:r>
              <a:rPr lang="fr-BE" sz="28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and silicone </a:t>
            </a:r>
            <a:r>
              <a:rPr lang="fr-BE" sz="2800" b="1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phantom</a:t>
            </a:r>
            <a:r>
              <a:rPr lang="fr-BE" sz="28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for </a:t>
            </a:r>
            <a:r>
              <a:rPr lang="fr-BE" sz="2800" b="1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bladder</a:t>
            </a:r>
            <a:r>
              <a:rPr lang="fr-BE" sz="28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r>
              <a:rPr lang="fr-BE" sz="2800" b="1" dirty="0" err="1">
                <a:latin typeface="Adobe Devanagari" panose="02040503050201020203" pitchFamily="18" charset="0"/>
                <a:cs typeface="Adobe Devanagari" panose="02040503050201020203" pitchFamily="18" charset="0"/>
              </a:rPr>
              <a:t>modelling</a:t>
            </a:r>
            <a:r>
              <a:rPr lang="fr-BE" sz="2800" b="1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 </a:t>
            </a:r>
            <a:endParaRPr lang="en-GB" sz="2800" b="1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pic>
        <p:nvPicPr>
          <p:cNvPr id="17" name="Picture 16" descr="Graphical user interface&#10;&#10;Description automatically generated">
            <a:extLst>
              <a:ext uri="{FF2B5EF4-FFF2-40B4-BE49-F238E27FC236}">
                <a16:creationId xmlns:a16="http://schemas.microsoft.com/office/drawing/2014/main" id="{4DD1378E-FE7D-4C99-8D65-C51A86D05A6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28" t="41097" r="5816" b="26454"/>
          <a:stretch/>
        </p:blipFill>
        <p:spPr>
          <a:xfrm>
            <a:off x="540242" y="5267720"/>
            <a:ext cx="3215953" cy="1174373"/>
          </a:xfrm>
          <a:prstGeom prst="rect">
            <a:avLst/>
          </a:prstGeom>
        </p:spPr>
      </p:pic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5296A87D-804A-4B6D-BAB0-7F4209FD5596}"/>
              </a:ext>
            </a:extLst>
          </p:cNvPr>
          <p:cNvSpPr/>
          <p:nvPr/>
        </p:nvSpPr>
        <p:spPr>
          <a:xfrm>
            <a:off x="72233" y="1474588"/>
            <a:ext cx="4795041" cy="3097041"/>
          </a:xfrm>
          <a:prstGeom prst="roundRect">
            <a:avLst>
              <a:gd name="adj" fmla="val 3691"/>
            </a:avLst>
          </a:prstGeom>
          <a:solidFill>
            <a:srgbClr val="0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21" name="Picture 20" descr="A picture containing text, electronics, circuit&#10;&#10;Description automatically generated">
            <a:extLst>
              <a:ext uri="{FF2B5EF4-FFF2-40B4-BE49-F238E27FC236}">
                <a16:creationId xmlns:a16="http://schemas.microsoft.com/office/drawing/2014/main" id="{3F0A0D8C-88B0-46D9-A027-5CDF553F93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7" t="4958" b="5773"/>
          <a:stretch/>
        </p:blipFill>
        <p:spPr>
          <a:xfrm>
            <a:off x="234311" y="1526197"/>
            <a:ext cx="2326811" cy="1549267"/>
          </a:xfrm>
          <a:prstGeom prst="rect">
            <a:avLst/>
          </a:prstGeom>
        </p:spPr>
      </p:pic>
      <p:pic>
        <p:nvPicPr>
          <p:cNvPr id="24" name="Picture 23" descr="Diagram, schematic&#10;&#10;Description automatically generated">
            <a:extLst>
              <a:ext uri="{FF2B5EF4-FFF2-40B4-BE49-F238E27FC236}">
                <a16:creationId xmlns:a16="http://schemas.microsoft.com/office/drawing/2014/main" id="{10CE0D5A-AE06-451A-99FB-4B5DC47142F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9" t="6099" r="1985" b="5432"/>
          <a:stretch/>
        </p:blipFill>
        <p:spPr>
          <a:xfrm>
            <a:off x="230143" y="3177374"/>
            <a:ext cx="3236957" cy="1303833"/>
          </a:xfrm>
          <a:prstGeom prst="rect">
            <a:avLst/>
          </a:prstGeom>
        </p:spPr>
      </p:pic>
      <p:pic>
        <p:nvPicPr>
          <p:cNvPr id="26" name="Picture 25" descr="A picture containing text, electronics&#10;&#10;Description automatically generated">
            <a:extLst>
              <a:ext uri="{FF2B5EF4-FFF2-40B4-BE49-F238E27FC236}">
                <a16:creationId xmlns:a16="http://schemas.microsoft.com/office/drawing/2014/main" id="{22C30263-0754-4E5B-B0A2-39F99D518859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59" t="10366" r="4709" b="18211"/>
          <a:stretch/>
        </p:blipFill>
        <p:spPr>
          <a:xfrm>
            <a:off x="3623830" y="3242103"/>
            <a:ext cx="1137426" cy="1174373"/>
          </a:xfrm>
          <a:prstGeom prst="rect">
            <a:avLst/>
          </a:prstGeom>
        </p:spPr>
      </p:pic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ADDF0B90-EC24-4E08-A271-323DEF882A65}"/>
              </a:ext>
            </a:extLst>
          </p:cNvPr>
          <p:cNvSpPr/>
          <p:nvPr/>
        </p:nvSpPr>
        <p:spPr>
          <a:xfrm>
            <a:off x="167483" y="4899464"/>
            <a:ext cx="3961472" cy="1784080"/>
          </a:xfrm>
          <a:prstGeom prst="roundRect">
            <a:avLst>
              <a:gd name="adj" fmla="val 22025"/>
            </a:avLst>
          </a:prstGeom>
          <a:solidFill>
            <a:srgbClr val="0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2AE1F3A-2AD8-429F-9423-5BDC875C36F6}"/>
              </a:ext>
            </a:extLst>
          </p:cNvPr>
          <p:cNvSpPr txBox="1"/>
          <p:nvPr/>
        </p:nvSpPr>
        <p:spPr>
          <a:xfrm>
            <a:off x="2612887" y="1648706"/>
            <a:ext cx="2304991" cy="1323439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ESP32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based</a:t>
            </a:r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pump</a:t>
            </a:r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actuation  pressure and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strain</a:t>
            </a:r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measurements</a:t>
            </a:r>
            <a:endParaRPr lang="en-GB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CF4F79A-B554-491B-935D-D833CE619C5F}"/>
              </a:ext>
            </a:extLst>
          </p:cNvPr>
          <p:cNvSpPr txBox="1"/>
          <p:nvPr/>
        </p:nvSpPr>
        <p:spPr>
          <a:xfrm>
            <a:off x="1345657" y="4891674"/>
            <a:ext cx="1492794" cy="40011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LCD screen</a:t>
            </a:r>
            <a:endParaRPr lang="en-GB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0915805-7D67-4080-9E39-C49AD0AEF638}"/>
              </a:ext>
            </a:extLst>
          </p:cNvPr>
          <p:cNvSpPr/>
          <p:nvPr/>
        </p:nvSpPr>
        <p:spPr>
          <a:xfrm>
            <a:off x="4501714" y="4932619"/>
            <a:ext cx="4533196" cy="1896477"/>
          </a:xfrm>
          <a:prstGeom prst="roundRect">
            <a:avLst>
              <a:gd name="adj" fmla="val 36974"/>
            </a:avLst>
          </a:prstGeom>
          <a:solidFill>
            <a:srgbClr val="0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38" name="Picture 37" descr="A picture containing silhouette, night sky&#10;&#10;Description automatically generated">
            <a:extLst>
              <a:ext uri="{FF2B5EF4-FFF2-40B4-BE49-F238E27FC236}">
                <a16:creationId xmlns:a16="http://schemas.microsoft.com/office/drawing/2014/main" id="{2736C530-B4A0-4962-8883-714D9E735A7F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394" t="47377" r="46307" b="47516"/>
          <a:stretch/>
        </p:blipFill>
        <p:spPr>
          <a:xfrm>
            <a:off x="4698803" y="5302754"/>
            <a:ext cx="2346675" cy="1428546"/>
          </a:xfrm>
          <a:prstGeom prst="rect">
            <a:avLst/>
          </a:prstGeom>
        </p:spPr>
      </p:pic>
      <p:pic>
        <p:nvPicPr>
          <p:cNvPr id="42" name="Picture 41" descr="A picture containing dark, black, light&#10;&#10;Description automatically generated">
            <a:extLst>
              <a:ext uri="{FF2B5EF4-FFF2-40B4-BE49-F238E27FC236}">
                <a16:creationId xmlns:a16="http://schemas.microsoft.com/office/drawing/2014/main" id="{BAB79CCC-4F7F-4720-B807-47B880E2F552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63" t="24142" r="20895" b="23649"/>
          <a:stretch/>
        </p:blipFill>
        <p:spPr>
          <a:xfrm>
            <a:off x="6877050" y="5242364"/>
            <a:ext cx="2003591" cy="1719433"/>
          </a:xfrm>
          <a:prstGeom prst="rect">
            <a:avLst/>
          </a:prstGeom>
        </p:spPr>
      </p:pic>
      <p:sp>
        <p:nvSpPr>
          <p:cNvPr id="52" name="TextBox 51">
            <a:extLst>
              <a:ext uri="{FF2B5EF4-FFF2-40B4-BE49-F238E27FC236}">
                <a16:creationId xmlns:a16="http://schemas.microsoft.com/office/drawing/2014/main" id="{DE54A763-E8C2-47F8-99CA-112BE8E7089F}"/>
              </a:ext>
            </a:extLst>
          </p:cNvPr>
          <p:cNvSpPr txBox="1"/>
          <p:nvPr/>
        </p:nvSpPr>
        <p:spPr>
          <a:xfrm>
            <a:off x="5237440" y="4906548"/>
            <a:ext cx="3119584" cy="400110"/>
          </a:xfrm>
          <a:prstGeom prst="rect">
            <a:avLst/>
          </a:prstGeom>
          <a:noFill/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Silicone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bladder</a:t>
            </a:r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phantoms</a:t>
            </a:r>
            <a:endParaRPr lang="en-GB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911B109-7357-4213-A92F-66556E0B5EB4}"/>
              </a:ext>
            </a:extLst>
          </p:cNvPr>
          <p:cNvSpPr txBox="1"/>
          <p:nvPr/>
        </p:nvSpPr>
        <p:spPr>
          <a:xfrm rot="19771585">
            <a:off x="9141916" y="3566207"/>
            <a:ext cx="3119584" cy="1015663"/>
          </a:xfrm>
          <a:prstGeom prst="rect">
            <a:avLst/>
          </a:prstGeom>
          <a:noFill/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Laser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cut</a:t>
            </a:r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and CNC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machined</a:t>
            </a:r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pressure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chamber</a:t>
            </a:r>
            <a:endParaRPr lang="en-GB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6" name="Rectangle: Rounded Corners 55">
            <a:extLst>
              <a:ext uri="{FF2B5EF4-FFF2-40B4-BE49-F238E27FC236}">
                <a16:creationId xmlns:a16="http://schemas.microsoft.com/office/drawing/2014/main" id="{609D506C-4498-4713-BF21-C63F3B943B9A}"/>
              </a:ext>
            </a:extLst>
          </p:cNvPr>
          <p:cNvSpPr/>
          <p:nvPr/>
        </p:nvSpPr>
        <p:spPr>
          <a:xfrm>
            <a:off x="9058388" y="6236059"/>
            <a:ext cx="3133612" cy="621941"/>
          </a:xfrm>
          <a:prstGeom prst="roundRect">
            <a:avLst>
              <a:gd name="adj" fmla="val 0"/>
            </a:avLst>
          </a:prstGeom>
          <a:solidFill>
            <a:srgbClr val="000000">
              <a:alpha val="3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BF08AC8-8B8D-4805-947D-676DD2CD6F82}"/>
              </a:ext>
            </a:extLst>
          </p:cNvPr>
          <p:cNvSpPr txBox="1"/>
          <p:nvPr/>
        </p:nvSpPr>
        <p:spPr>
          <a:xfrm>
            <a:off x="9034910" y="6236059"/>
            <a:ext cx="323690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fr-BE" sz="18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Maxime Verstraeten</a:t>
            </a:r>
          </a:p>
          <a:p>
            <a:r>
              <a:rPr lang="fr-BE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Fab</a:t>
            </a:r>
            <a:r>
              <a:rPr lang="fr-BE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</a:t>
            </a:r>
            <a:r>
              <a:rPr lang="fr-BE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Academy</a:t>
            </a:r>
            <a:r>
              <a:rPr lang="fr-BE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2021 | Fablab ULB</a:t>
            </a:r>
            <a:endParaRPr lang="en-GB" sz="18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9522063C-80BD-4B44-AE26-D9CE43D3521D}"/>
              </a:ext>
            </a:extLst>
          </p:cNvPr>
          <p:cNvSpPr txBox="1"/>
          <p:nvPr/>
        </p:nvSpPr>
        <p:spPr>
          <a:xfrm rot="20323326">
            <a:off x="5843779" y="1489205"/>
            <a:ext cx="2277284" cy="1015663"/>
          </a:xfrm>
          <a:prstGeom prst="rect">
            <a:avLst/>
          </a:prstGeom>
          <a:noFill/>
          <a:effectLst>
            <a:outerShdw blurRad="50800" dist="38100" dir="13500000" algn="br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Control panel</a:t>
            </a:r>
          </a:p>
          <a:p>
            <a:pPr algn="ctr"/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Peristaltic</a:t>
            </a:r>
            <a:r>
              <a:rPr lang="fr-BE" sz="2000" b="1" dirty="0">
                <a:solidFill>
                  <a:schemeClr val="accent1">
                    <a:lumMod val="20000"/>
                    <a:lumOff val="80000"/>
                  </a:schemeClr>
                </a:solidFill>
              </a:rPr>
              <a:t> and vacuum </a:t>
            </a:r>
            <a:r>
              <a:rPr lang="fr-BE" sz="2000" b="1" dirty="0" err="1">
                <a:solidFill>
                  <a:schemeClr val="accent1">
                    <a:lumMod val="20000"/>
                    <a:lumOff val="80000"/>
                  </a:schemeClr>
                </a:solidFill>
              </a:rPr>
              <a:t>pump</a:t>
            </a:r>
            <a:endParaRPr lang="en-GB" sz="2000" b="1" dirty="0">
              <a:solidFill>
                <a:schemeClr val="accent1">
                  <a:lumMod val="20000"/>
                  <a:lumOff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64337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43</Words>
  <Application>Microsoft Office PowerPoint</Application>
  <PresentationFormat>Widescreen</PresentationFormat>
  <Paragraphs>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Adobe Devanagari</vt:lpstr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VERSTRAETEN  Maxime</dc:creator>
  <cp:lastModifiedBy>VERSTRAETEN  Maxime</cp:lastModifiedBy>
  <cp:revision>7</cp:revision>
  <dcterms:created xsi:type="dcterms:W3CDTF">2021-06-10T17:57:47Z</dcterms:created>
  <dcterms:modified xsi:type="dcterms:W3CDTF">2021-06-10T22:55:05Z</dcterms:modified>
</cp:coreProperties>
</file>

<file path=docProps/thumbnail.jpeg>
</file>